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1" d="100"/>
          <a:sy n="51" d="100"/>
        </p:scale>
        <p:origin x="-595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C6259-B74F-43A3-9DE7-2974D063C408}" type="datetimeFigureOut">
              <a:rPr lang="en-US" smtClean="0"/>
              <a:t>12/4/2012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343830-DC60-4D8D-9B11-61786156D8F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 l="8984" t="20732" r="10156" b="6098"/>
          <a:stretch>
            <a:fillRect/>
          </a:stretch>
        </p:blipFill>
        <p:spPr bwMode="auto">
          <a:xfrm>
            <a:off x="0" y="0"/>
            <a:ext cx="911352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Berea City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Installer</dc:creator>
  <cp:lastModifiedBy>Installer</cp:lastModifiedBy>
  <cp:revision>1</cp:revision>
  <dcterms:created xsi:type="dcterms:W3CDTF">2012-12-04T15:29:04Z</dcterms:created>
  <dcterms:modified xsi:type="dcterms:W3CDTF">2012-12-04T15:31:25Z</dcterms:modified>
</cp:coreProperties>
</file>

<file path=docProps/thumbnail.jpeg>
</file>